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0" r:id="rId12"/>
    <p:sldId id="271" r:id="rId13"/>
    <p:sldId id="273" r:id="rId14"/>
    <p:sldId id="265" r:id="rId15"/>
    <p:sldId id="272" r:id="rId16"/>
    <p:sldId id="267" r:id="rId17"/>
    <p:sldId id="268" r:id="rId18"/>
    <p:sldId id="269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60"/>
  </p:normalViewPr>
  <p:slideViewPr>
    <p:cSldViewPr>
      <p:cViewPr varScale="1">
        <p:scale>
          <a:sx n="81" d="100"/>
          <a:sy n="81" d="100"/>
        </p:scale>
        <p:origin x="1459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62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1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18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918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02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297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665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252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0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43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1BEDC-8C8B-42BA-9BA8-E97675481E81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1BFF4-12EC-4FFD-8030-3FFE96317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2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EB0037-C828-81D9-FD19-6CD86A082DE1}"/>
              </a:ext>
            </a:extLst>
          </p:cNvPr>
          <p:cNvSpPr txBox="1"/>
          <p:nvPr/>
        </p:nvSpPr>
        <p:spPr>
          <a:xfrm>
            <a:off x="685800" y="1600200"/>
            <a:ext cx="624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 </a:t>
            </a:r>
            <a:r>
              <a:rPr lang="en-US" dirty="0"/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QuickPick</a:t>
            </a:r>
            <a:r>
              <a:rPr lang="en-US" dirty="0"/>
              <a:t> -</a:t>
            </a:r>
            <a:r>
              <a:rPr lang="en-US" i="1" dirty="0"/>
              <a:t> </a:t>
            </a:r>
            <a:r>
              <a:rPr lang="en-US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ebuchet MS" panose="020B0603020202020204" pitchFamily="34" charset="0"/>
              </a:rPr>
              <a:t>E-Commerce Website</a:t>
            </a:r>
            <a:endParaRPr lang="en-IN" sz="1800" i="1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3D492B-BFB8-DDF8-A37C-7CB2F214CF04}"/>
              </a:ext>
            </a:extLst>
          </p:cNvPr>
          <p:cNvSpPr txBox="1"/>
          <p:nvPr/>
        </p:nvSpPr>
        <p:spPr>
          <a:xfrm>
            <a:off x="762000" y="2231291"/>
            <a:ext cx="541020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–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Gauri Sawant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Pranita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Danve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Meghana Deshpande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Gauri Gaikwad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Sai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Phapale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Varad Karve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Yash Deshpande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Swaraj Bhagat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 Sneha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Tipugade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2E8EB9-21DA-A531-CDB7-1B179B32A9E5}"/>
              </a:ext>
            </a:extLst>
          </p:cNvPr>
          <p:cNvSpPr txBox="1"/>
          <p:nvPr/>
        </p:nvSpPr>
        <p:spPr>
          <a:xfrm>
            <a:off x="1981200" y="457200"/>
            <a:ext cx="563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on E-Commerce Website</a:t>
            </a:r>
          </a:p>
        </p:txBody>
      </p:sp>
    </p:spTree>
    <p:extLst>
      <p:ext uri="{BB962C8B-B14F-4D97-AF65-F5344CB8AC3E}">
        <p14:creationId xmlns:p14="http://schemas.microsoft.com/office/powerpoint/2010/main" val="2509906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9ACA8-DA03-5462-5DE4-EBB94013A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693CFA8-4AA2-EBCA-169E-E73F8E4672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E99F7D-5886-165F-C3FB-E00FDAB04F6C}"/>
              </a:ext>
            </a:extLst>
          </p:cNvPr>
          <p:cNvSpPr txBox="1"/>
          <p:nvPr/>
        </p:nvSpPr>
        <p:spPr>
          <a:xfrm>
            <a:off x="304800" y="76200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User Interface (UI)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DE6A55-F715-77E1-32E9-CC1AEA8128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157" y="155935"/>
            <a:ext cx="4073148" cy="65461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64329A-CBF1-B28B-E3E6-97441E7B7440}"/>
              </a:ext>
            </a:extLst>
          </p:cNvPr>
          <p:cNvSpPr txBox="1"/>
          <p:nvPr/>
        </p:nvSpPr>
        <p:spPr>
          <a:xfrm>
            <a:off x="2057400" y="1789139"/>
            <a:ext cx="1387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/>
              <a:t>Home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4176DB-1E54-49FF-2B0F-775AC2F1D138}"/>
              </a:ext>
            </a:extLst>
          </p:cNvPr>
          <p:cNvSpPr txBox="1"/>
          <p:nvPr/>
        </p:nvSpPr>
        <p:spPr>
          <a:xfrm>
            <a:off x="191695" y="3116479"/>
            <a:ext cx="3999305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Consistent </a:t>
            </a:r>
            <a:r>
              <a:rPr lang="en-IN" dirty="0" err="1"/>
              <a:t>color</a:t>
            </a:r>
            <a:r>
              <a:rPr lang="en-IN" dirty="0"/>
              <a:t> theme and layout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Easy navigation and clean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Responsive menu for mobile devices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D96C0B-1CC4-0C83-BB08-602F94C35EBB}"/>
              </a:ext>
            </a:extLst>
          </p:cNvPr>
          <p:cNvCxnSpPr/>
          <p:nvPr/>
        </p:nvCxnSpPr>
        <p:spPr>
          <a:xfrm>
            <a:off x="3733800" y="2029258"/>
            <a:ext cx="838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135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0DCE20-A96D-8931-8DFF-53EEE7925D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1066800"/>
            <a:ext cx="5132439" cy="27432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01EF9C-CBE9-8AA3-6130-17082CD258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3810000"/>
            <a:ext cx="5410200" cy="3122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600932-C11C-8EC6-267F-880888A27BA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B688AF-8007-A52F-B809-3EC91E6934E4}"/>
              </a:ext>
            </a:extLst>
          </p:cNvPr>
          <p:cNvSpPr txBox="1"/>
          <p:nvPr/>
        </p:nvSpPr>
        <p:spPr>
          <a:xfrm>
            <a:off x="6781800" y="1884402"/>
            <a:ext cx="1704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/>
              <a:t>About us Page</a:t>
            </a:r>
          </a:p>
        </p:txBody>
      </p:sp>
    </p:spTree>
    <p:extLst>
      <p:ext uri="{BB962C8B-B14F-4D97-AF65-F5344CB8AC3E}">
        <p14:creationId xmlns:p14="http://schemas.microsoft.com/office/powerpoint/2010/main" val="2632560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63BF10-762B-4FEA-EB88-03E9068611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0"/>
            <a:ext cx="3764352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22B16E-19E5-85E0-3263-914290821975}"/>
              </a:ext>
            </a:extLst>
          </p:cNvPr>
          <p:cNvSpPr txBox="1"/>
          <p:nvPr/>
        </p:nvSpPr>
        <p:spPr>
          <a:xfrm>
            <a:off x="868792" y="1515070"/>
            <a:ext cx="2682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/>
              <a:t>Women’s Clothing Page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6606E9-D64C-19CB-866C-11E2A2B8A727}"/>
              </a:ext>
            </a:extLst>
          </p:cNvPr>
          <p:cNvSpPr txBox="1"/>
          <p:nvPr/>
        </p:nvSpPr>
        <p:spPr>
          <a:xfrm>
            <a:off x="609600" y="4419600"/>
            <a:ext cx="320040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i="1" dirty="0"/>
              <a:t>Note - Also for men’s and electronics products we have created different pages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F53968A-09E9-D6DA-C211-19812B042F3D}"/>
              </a:ext>
            </a:extLst>
          </p:cNvPr>
          <p:cNvCxnSpPr/>
          <p:nvPr/>
        </p:nvCxnSpPr>
        <p:spPr>
          <a:xfrm>
            <a:off x="3657600" y="1752600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588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B2E23-61CD-D2E0-852F-1C71202B4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2B02EC-358E-E9E3-2F53-8FAFCB3A44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0736D-6B05-28EC-3891-2F842E46DE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873" t="10000" r="14496" b="12512"/>
          <a:stretch/>
        </p:blipFill>
        <p:spPr>
          <a:xfrm>
            <a:off x="636318" y="1143000"/>
            <a:ext cx="3406877" cy="2514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E63C23-2C08-3590-495D-B33305270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4351440"/>
            <a:ext cx="2429214" cy="16575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3BEC3E-5769-1CF1-FAB8-3425810265BE}"/>
              </a:ext>
            </a:extLst>
          </p:cNvPr>
          <p:cNvSpPr txBox="1"/>
          <p:nvPr/>
        </p:nvSpPr>
        <p:spPr>
          <a:xfrm>
            <a:off x="5100806" y="1677769"/>
            <a:ext cx="366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Login and Account creation pop-up box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026878-F5AC-0102-07EA-BAA05BABF043}"/>
              </a:ext>
            </a:extLst>
          </p:cNvPr>
          <p:cNvSpPr txBox="1"/>
          <p:nvPr/>
        </p:nvSpPr>
        <p:spPr>
          <a:xfrm>
            <a:off x="1085853" y="4822682"/>
            <a:ext cx="3486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Username name and logout button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F8F099-6863-1E6F-9D9D-106941FE0E74}"/>
              </a:ext>
            </a:extLst>
          </p:cNvPr>
          <p:cNvCxnSpPr/>
          <p:nvPr/>
        </p:nvCxnSpPr>
        <p:spPr>
          <a:xfrm flipH="1">
            <a:off x="4114800" y="2057400"/>
            <a:ext cx="838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B2C9123-2EE2-3613-9B40-607E25B7EBE7}"/>
              </a:ext>
            </a:extLst>
          </p:cNvPr>
          <p:cNvCxnSpPr/>
          <p:nvPr/>
        </p:nvCxnSpPr>
        <p:spPr>
          <a:xfrm>
            <a:off x="4800600" y="5029200"/>
            <a:ext cx="685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720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EA690-9097-5DDD-3B96-04E0FD1C9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37BD01-BAB5-C280-D4D8-E21BA3DEE8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1892"/>
            <a:ext cx="936920" cy="76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36B9B8-F9DC-94EA-BDE7-42EFCA648C00}"/>
              </a:ext>
            </a:extLst>
          </p:cNvPr>
          <p:cNvSpPr txBox="1"/>
          <p:nvPr/>
        </p:nvSpPr>
        <p:spPr>
          <a:xfrm>
            <a:off x="2286000" y="269890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</a:t>
            </a:r>
            <a:r>
              <a:rPr lang="en-IN" sz="2000" b="1" dirty="0"/>
              <a:t>Key Functionalities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3DD3DF-94DC-9BBD-EA24-F81849BCEC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t="19217" r="36944" b="3516"/>
          <a:stretch/>
        </p:blipFill>
        <p:spPr>
          <a:xfrm>
            <a:off x="5334001" y="381001"/>
            <a:ext cx="3799248" cy="3276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D75B12-E488-1532-D3A3-010DF8F0C9FF}"/>
              </a:ext>
            </a:extLst>
          </p:cNvPr>
          <p:cNvSpPr txBox="1"/>
          <p:nvPr/>
        </p:nvSpPr>
        <p:spPr>
          <a:xfrm>
            <a:off x="561942" y="1554542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Adjust Quantity  for each </a:t>
            </a:r>
          </a:p>
          <a:p>
            <a:r>
              <a:rPr lang="en-IN" dirty="0"/>
              <a:t>product also Select size option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2F9F9D-C642-B7B9-DBCD-35AA8333EC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8" r="7825" b="4758"/>
          <a:stretch/>
        </p:blipFill>
        <p:spPr>
          <a:xfrm>
            <a:off x="228600" y="3969958"/>
            <a:ext cx="4775151" cy="2667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B2116B3-C2B3-2D4B-793A-0902C80C37B7}"/>
              </a:ext>
            </a:extLst>
          </p:cNvPr>
          <p:cNvSpPr txBox="1"/>
          <p:nvPr/>
        </p:nvSpPr>
        <p:spPr>
          <a:xfrm>
            <a:off x="5922127" y="4876800"/>
            <a:ext cx="5260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Remove Products , Clear Cart </a:t>
            </a:r>
          </a:p>
          <a:p>
            <a:r>
              <a:rPr lang="en-IN" dirty="0"/>
              <a:t>               and  Checkout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9F2595-4831-0603-14E7-48B927120301}"/>
              </a:ext>
            </a:extLst>
          </p:cNvPr>
          <p:cNvCxnSpPr>
            <a:cxnSpLocks/>
          </p:cNvCxnSpPr>
          <p:nvPr/>
        </p:nvCxnSpPr>
        <p:spPr>
          <a:xfrm flipH="1" flipV="1">
            <a:off x="5172410" y="5047564"/>
            <a:ext cx="58105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BD7CE3D-22C4-38DC-A545-128E9D2F5353}"/>
              </a:ext>
            </a:extLst>
          </p:cNvPr>
          <p:cNvCxnSpPr>
            <a:cxnSpLocks/>
          </p:cNvCxnSpPr>
          <p:nvPr/>
        </p:nvCxnSpPr>
        <p:spPr>
          <a:xfrm>
            <a:off x="3784551" y="1877707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772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939464-A56D-7A88-859F-62FF09234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640752"/>
            <a:ext cx="2429214" cy="159075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9B02C8-C760-0BBF-507D-98BC0EB39B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24200"/>
            <a:ext cx="6477000" cy="32860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4EC09B-1D04-B1E0-56B0-F0A80E5F3B4F}"/>
              </a:ext>
            </a:extLst>
          </p:cNvPr>
          <p:cNvSpPr txBox="1"/>
          <p:nvPr/>
        </p:nvSpPr>
        <p:spPr>
          <a:xfrm>
            <a:off x="2209800" y="980759"/>
            <a:ext cx="3424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Show the count of products in cart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CCC5A0-4521-3A7D-E817-96C93918D0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18759"/>
            <a:ext cx="936920" cy="76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7CCCC2-C4C5-09F3-828B-621ABD0E58C1}"/>
              </a:ext>
            </a:extLst>
          </p:cNvPr>
          <p:cNvSpPr txBox="1"/>
          <p:nvPr/>
        </p:nvSpPr>
        <p:spPr>
          <a:xfrm>
            <a:off x="2827303" y="2484549"/>
            <a:ext cx="1693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Search products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1584FF0-A6D1-985B-6695-7012078ED26E}"/>
              </a:ext>
            </a:extLst>
          </p:cNvPr>
          <p:cNvCxnSpPr/>
          <p:nvPr/>
        </p:nvCxnSpPr>
        <p:spPr>
          <a:xfrm>
            <a:off x="5791200" y="1219200"/>
            <a:ext cx="609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5810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DDD11F6-0D62-9983-9BF8-88FBB430B82B}"/>
              </a:ext>
            </a:extLst>
          </p:cNvPr>
          <p:cNvSpPr txBox="1"/>
          <p:nvPr/>
        </p:nvSpPr>
        <p:spPr>
          <a:xfrm>
            <a:off x="381000" y="1524000"/>
            <a:ext cx="4572000" cy="2893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N" sz="2000" b="1" dirty="0"/>
              <a:t>Challenges Faced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CSS alignment issues across screen sizes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Cart update logic in 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Responsive design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Debugging UI elements on mobile view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A86968-410B-ECDC-ECB6-FC91C2383C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28600"/>
            <a:ext cx="936920" cy="76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58AE5C-4877-A4A6-D879-236F5EE09A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667"/>
          <a:stretch/>
        </p:blipFill>
        <p:spPr>
          <a:xfrm>
            <a:off x="5607377" y="533400"/>
            <a:ext cx="3124200" cy="532951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86595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F1F062-A2F7-5348-7F39-D4CA03A80520}"/>
              </a:ext>
            </a:extLst>
          </p:cNvPr>
          <p:cNvSpPr txBox="1"/>
          <p:nvPr/>
        </p:nvSpPr>
        <p:spPr>
          <a:xfrm>
            <a:off x="1828800" y="533400"/>
            <a:ext cx="6324600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</a:t>
            </a:r>
            <a:r>
              <a:rPr lang="en-IN" sz="2000" b="1" dirty="0"/>
              <a:t>Learning Outcomes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Mastered HTML, CSS, and JavaScript basics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Learned DOM manipulation and responsive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Understood team collaboration and project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Gained hands-on experience in real-world web development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4681ED-06C0-E9AA-90B7-1CBCB2B3F3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80" y="304800"/>
            <a:ext cx="936920" cy="76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37015F-496E-ED92-E134-CAC2705107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679517"/>
            <a:ext cx="5791200" cy="266472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45232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B0262C-7EA9-ECDA-DDE8-DE4D565EA970}"/>
              </a:ext>
            </a:extLst>
          </p:cNvPr>
          <p:cNvSpPr txBox="1"/>
          <p:nvPr/>
        </p:nvSpPr>
        <p:spPr>
          <a:xfrm>
            <a:off x="990600" y="1828800"/>
            <a:ext cx="7391400" cy="23391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N" sz="2000" b="1" dirty="0"/>
              <a:t>Conclusion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        </a:t>
            </a:r>
            <a:r>
              <a:rPr lang="en-IN" dirty="0" err="1"/>
              <a:t>QuickPick</a:t>
            </a:r>
            <a:r>
              <a:rPr lang="en-IN" dirty="0"/>
              <a:t> successfully meets all objectives, offering a fully functional e-commerce experience with modern UI and interactivity. We have improved our technical skills and developed confidence in building and presenting a complete web project. Future scope includes adding backend integration and payment gateway support.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8F8E68-DC18-9003-D776-DCFBC12543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28600"/>
            <a:ext cx="93692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704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C4C483-0EA2-DDDF-610D-860F65CDDC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28600"/>
            <a:ext cx="936920" cy="76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D69038-DCD3-B543-9A3D-D96B72A9D903}"/>
              </a:ext>
            </a:extLst>
          </p:cNvPr>
          <p:cNvSpPr txBox="1"/>
          <p:nvPr/>
        </p:nvSpPr>
        <p:spPr>
          <a:xfrm>
            <a:off x="3276600" y="2667000"/>
            <a:ext cx="480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171135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147BE-CE45-1BF2-D6CA-A551AA7ED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EDDAAE-054E-59FF-8655-9C4402E495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02A3B8-1690-BF8F-8051-28DE7E478E3B}"/>
              </a:ext>
            </a:extLst>
          </p:cNvPr>
          <p:cNvSpPr txBox="1"/>
          <p:nvPr/>
        </p:nvSpPr>
        <p:spPr>
          <a:xfrm>
            <a:off x="51022" y="457200"/>
            <a:ext cx="915656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Details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Tayan Solutions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TayanS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leading IT company specializing in providing innovative and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technology solutions to businesses across various industries.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a deep understanding of the rapidly evolving digital landscape, we offer a wide range of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services designed to help our clients leverage technology for growth and success. Our dedicated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team of experts combines technical expertise with strategic thinking to deliver tailor-made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solutions that drive efficiency, productivity, and competitive advantage.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vision is to be a trusted partner for businesses in digital technology space,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empowering them with cutting-edge technology solutions and fostering their digital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 journey. We strive to create a future where technology is seamlessly integrated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into every aspect of business operations, unlocking new opportunities and driving sustainable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growth.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TayanS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our mission is to deliver exceptional IT solutions that enable our clients to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stay ahead in the ever-changing digital landscape. We are committed to providing personalized,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reliable, and cost-effective IT Solutions and services that cater to the unique needs of each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organization.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433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1A91E5-1335-FAC6-BE2D-71084202B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4453FD-5B05-F48B-6AF3-AC3D174F81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AA7D8A2-62E0-FDD1-8614-AF64876FD55C}"/>
              </a:ext>
            </a:extLst>
          </p:cNvPr>
          <p:cNvSpPr txBox="1"/>
          <p:nvPr/>
        </p:nvSpPr>
        <p:spPr>
          <a:xfrm>
            <a:off x="304800" y="1305341"/>
            <a:ext cx="83820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:-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QuickPick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front-end e-commerce website developed using HTML, CSS, Bootstrap, and JavaScript. It offers users a modern online shopping experience with features like product browsing, category filtering, cart management, and a contact page. This project provided hands-on experience in designing responsive interfaces and implementing interactive website functionalities.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Purpose:-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main purpose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QuickPick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to simulate a real online store while helping developers practice and apply core web development concepts. It focuses on building a user-friendly, responsive interface without the complexity of databases or user authentication. The project aims to improve understanding of how e-commerce platforms work and enhance front-end development skills.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965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610EC-DE14-D2C2-90E8-2B910056F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60D00F-BB45-3903-C75E-8EC4D1F0208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5B59AD-1A3D-F2F5-0002-8D1FEBB60505}"/>
              </a:ext>
            </a:extLst>
          </p:cNvPr>
          <p:cNvSpPr txBox="1"/>
          <p:nvPr/>
        </p:nvSpPr>
        <p:spPr>
          <a:xfrm>
            <a:off x="685800" y="4563563"/>
            <a:ext cx="8382000" cy="1572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Designing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Sai </a:t>
            </a:r>
            <a:r>
              <a:rPr lang="en-IN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Phapale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Pranita </a:t>
            </a:r>
            <a:r>
              <a:rPr lang="en-IN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Danve</a:t>
            </a:r>
            <a:endParaRPr lang="en-IN" sz="1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Varad Karve, Meghana Deshpande, Gauri</a:t>
            </a:r>
            <a:r>
              <a:rPr lang="en-IN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Sawant</a:t>
            </a:r>
            <a:endParaRPr lang="en-IN" sz="1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Testing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Swaraj Bhagat, Sneha </a:t>
            </a:r>
            <a:r>
              <a:rPr lang="en-IN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Tipugade</a:t>
            </a:r>
            <a:endParaRPr lang="en-IN" sz="1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Documentation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Gauri Gaikwad, Yash Deshpande</a:t>
            </a:r>
            <a:endParaRPr lang="en-IN" sz="1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33B2F5-A749-968C-8862-549F3EE7C8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7509"/>
          <a:stretch/>
        </p:blipFill>
        <p:spPr>
          <a:xfrm>
            <a:off x="457200" y="1417953"/>
            <a:ext cx="7846696" cy="24682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246FB1-7B30-2A7A-B317-C7AEFFFADF48}"/>
              </a:ext>
            </a:extLst>
          </p:cNvPr>
          <p:cNvSpPr txBox="1"/>
          <p:nvPr/>
        </p:nvSpPr>
        <p:spPr>
          <a:xfrm>
            <a:off x="2590800" y="722019"/>
            <a:ext cx="3859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Roles and Timeline</a:t>
            </a:r>
          </a:p>
        </p:txBody>
      </p:sp>
    </p:spTree>
    <p:extLst>
      <p:ext uri="{BB962C8B-B14F-4D97-AF65-F5344CB8AC3E}">
        <p14:creationId xmlns:p14="http://schemas.microsoft.com/office/powerpoint/2010/main" val="2805240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A06C9-EA3A-0651-9501-195BD86E9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8FEAF5-ED03-82EA-89F9-5FB0656597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317F8A-C5DD-57CD-EFAE-1B88A315C7A7}"/>
              </a:ext>
            </a:extLst>
          </p:cNvPr>
          <p:cNvSpPr txBox="1"/>
          <p:nvPr/>
        </p:nvSpPr>
        <p:spPr>
          <a:xfrm>
            <a:off x="987890" y="1305341"/>
            <a:ext cx="6705600" cy="45243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Objectives</a:t>
            </a:r>
          </a:p>
          <a:p>
            <a:pPr lvl="1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fully functional e-commerce website using HTML, CSS, and JavaScript.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implement product browsing, category filtering, and cart management features.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create a responsive design that works well on both desktop and mobile devices.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enhance user engagement through contact forms and interactive UI.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gain practical experience in web development and teamwork.</a:t>
            </a:r>
          </a:p>
        </p:txBody>
      </p:sp>
    </p:spTree>
    <p:extLst>
      <p:ext uri="{BB962C8B-B14F-4D97-AF65-F5344CB8AC3E}">
        <p14:creationId xmlns:p14="http://schemas.microsoft.com/office/powerpoint/2010/main" val="1921351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8A991-C230-A708-FC26-82B54E609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86E315-AF0D-8B83-521D-944CA70716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EFB657-1802-C24D-FAD3-AA0306A6E496}"/>
              </a:ext>
            </a:extLst>
          </p:cNvPr>
          <p:cNvSpPr txBox="1"/>
          <p:nvPr/>
        </p:nvSpPr>
        <p:spPr>
          <a:xfrm>
            <a:off x="509270" y="838200"/>
            <a:ext cx="703453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 Features Overview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Product Listing Page    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03DE1C-2C99-EA57-DD0A-ED742DE62D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86" b="22671"/>
          <a:stretch/>
        </p:blipFill>
        <p:spPr>
          <a:xfrm>
            <a:off x="2133600" y="2133601"/>
            <a:ext cx="6324600" cy="44664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59189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4A499B-593F-BF2F-E5F6-B57D25A83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977377-07CB-664B-CEC6-D68FBA1E9E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771859-3C18-1FB3-5676-2C35EEFC9998}"/>
              </a:ext>
            </a:extLst>
          </p:cNvPr>
          <p:cNvSpPr txBox="1"/>
          <p:nvPr/>
        </p:nvSpPr>
        <p:spPr>
          <a:xfrm>
            <a:off x="375920" y="752268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Category-Based Filtering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E69E07-12ED-15D1-DF60-77C5DB15A7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76200"/>
            <a:ext cx="2900680" cy="314494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DFA891-D9BA-4CCB-67A5-B08E5CC2EC3E}"/>
              </a:ext>
            </a:extLst>
          </p:cNvPr>
          <p:cNvCxnSpPr/>
          <p:nvPr/>
        </p:nvCxnSpPr>
        <p:spPr>
          <a:xfrm>
            <a:off x="3581400" y="1219200"/>
            <a:ext cx="1872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CF6D1A5-5702-A00B-CC34-1A52E1869FBF}"/>
              </a:ext>
            </a:extLst>
          </p:cNvPr>
          <p:cNvSpPr txBox="1"/>
          <p:nvPr/>
        </p:nvSpPr>
        <p:spPr>
          <a:xfrm>
            <a:off x="6781800" y="4572000"/>
            <a:ext cx="1834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Price Range filter </a:t>
            </a:r>
          </a:p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56CACE-7098-1DAF-3396-25CA9AFEAE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983700"/>
            <a:ext cx="3686689" cy="207674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E242BD2-DAF8-6ED6-9388-26417E346B05}"/>
              </a:ext>
            </a:extLst>
          </p:cNvPr>
          <p:cNvCxnSpPr>
            <a:cxnSpLocks/>
          </p:cNvCxnSpPr>
          <p:nvPr/>
        </p:nvCxnSpPr>
        <p:spPr>
          <a:xfrm flipH="1">
            <a:off x="4572000" y="4724400"/>
            <a:ext cx="2242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606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70A7E-2304-5C30-7A0B-AD453787A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66799A-BED2-560F-5C74-54916760FB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B5FE33-A647-973D-C4DC-2266F1607EFD}"/>
              </a:ext>
            </a:extLst>
          </p:cNvPr>
          <p:cNvSpPr txBox="1"/>
          <p:nvPr/>
        </p:nvSpPr>
        <p:spPr>
          <a:xfrm>
            <a:off x="228600" y="3048000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Fully Responsive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Footer with Social Media and Policy Links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E74249-ECB7-EC2D-7710-CA3D54F48C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640" y="397429"/>
            <a:ext cx="4439750" cy="287299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D72F5F-F2D3-20F6-D3FA-243D7466D4C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5166724"/>
            <a:ext cx="5891754" cy="12938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76C3964-EA81-1E81-8757-BF50DD9DB1EC}"/>
              </a:ext>
            </a:extLst>
          </p:cNvPr>
          <p:cNvSpPr txBox="1"/>
          <p:nvPr/>
        </p:nvSpPr>
        <p:spPr>
          <a:xfrm>
            <a:off x="137160" y="1321665"/>
            <a:ext cx="32918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Contact Form &amp; </a:t>
            </a:r>
          </a:p>
          <a:p>
            <a:r>
              <a:rPr lang="en-IN" dirty="0"/>
              <a:t>             Customer Care Section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0D21554-3EBE-ED76-A14D-B3D495499351}"/>
              </a:ext>
            </a:extLst>
          </p:cNvPr>
          <p:cNvCxnSpPr>
            <a:cxnSpLocks/>
          </p:cNvCxnSpPr>
          <p:nvPr/>
        </p:nvCxnSpPr>
        <p:spPr>
          <a:xfrm>
            <a:off x="3124200" y="1828800"/>
            <a:ext cx="1066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D70E9F5-5A33-1965-7350-82A84FC21C10}"/>
              </a:ext>
            </a:extLst>
          </p:cNvPr>
          <p:cNvCxnSpPr>
            <a:cxnSpLocks/>
          </p:cNvCxnSpPr>
          <p:nvPr/>
        </p:nvCxnSpPr>
        <p:spPr>
          <a:xfrm>
            <a:off x="3124200" y="4248329"/>
            <a:ext cx="0" cy="687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434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C4B76-8192-DDF5-9CDA-DB9DF48DF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B18DB5-1ACE-FC85-D4ED-167247937C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0" y="0"/>
            <a:ext cx="936920" cy="76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F38585-6E22-AC1D-88A3-9AC4230C4447}"/>
              </a:ext>
            </a:extLst>
          </p:cNvPr>
          <p:cNvSpPr txBox="1"/>
          <p:nvPr/>
        </p:nvSpPr>
        <p:spPr>
          <a:xfrm>
            <a:off x="1371600" y="1066800"/>
            <a:ext cx="6729730" cy="48013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Tools &amp; Technologies Used</a:t>
            </a:r>
          </a:p>
          <a:p>
            <a:pPr lvl="1"/>
            <a:endParaRPr lang="en-IN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b="1" dirty="0"/>
              <a:t>Frontend Technologies</a:t>
            </a:r>
            <a:r>
              <a:rPr lang="en-IN" dirty="0"/>
              <a:t>:</a:t>
            </a:r>
            <a:br>
              <a:rPr lang="en-IN" dirty="0"/>
            </a:br>
            <a:r>
              <a:rPr lang="en-IN" dirty="0"/>
              <a:t>         HTML5, CSS3, JavaScript, Bootstrap</a:t>
            </a:r>
          </a:p>
          <a:p>
            <a:pPr lvl="1"/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b="1" dirty="0"/>
              <a:t>Code Editor</a:t>
            </a:r>
            <a:r>
              <a:rPr lang="en-IN" dirty="0"/>
              <a:t>:</a:t>
            </a:r>
            <a:br>
              <a:rPr lang="en-IN" dirty="0"/>
            </a:br>
            <a:r>
              <a:rPr lang="en-IN" dirty="0"/>
              <a:t>         Visual Studio Code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b="1" dirty="0"/>
              <a:t>Version Control</a:t>
            </a:r>
            <a:r>
              <a:rPr lang="en-IN" dirty="0"/>
              <a:t>:</a:t>
            </a:r>
            <a:br>
              <a:rPr lang="en-IN" dirty="0"/>
            </a:br>
            <a:r>
              <a:rPr lang="en-IN" dirty="0"/>
              <a:t>         Git &amp; GitHub (for code collaboration and backup)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b="1" dirty="0"/>
              <a:t>Design Tools</a:t>
            </a:r>
            <a:r>
              <a:rPr lang="en-IN" dirty="0"/>
              <a:t>:</a:t>
            </a:r>
            <a:br>
              <a:rPr lang="en-IN" dirty="0"/>
            </a:br>
            <a:r>
              <a:rPr lang="en-IN" dirty="0"/>
              <a:t>         Canva (used for UI planning and slide design)</a:t>
            </a:r>
          </a:p>
          <a:p>
            <a:pPr lvl="1"/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b="1" dirty="0"/>
              <a:t>Development &amp; Testing Platform</a:t>
            </a:r>
            <a:r>
              <a:rPr lang="en-IN" dirty="0"/>
              <a:t>:</a:t>
            </a:r>
            <a:br>
              <a:rPr lang="en-IN" dirty="0"/>
            </a:br>
            <a:r>
              <a:rPr lang="en-IN" dirty="0"/>
              <a:t>         Windows Operating System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8861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744</Words>
  <Application>Microsoft Office PowerPoint</Application>
  <PresentationFormat>On-screen Show (4:3)</PresentationFormat>
  <Paragraphs>123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Symbol</vt:lpstr>
      <vt:lpstr>Times New Roman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tAayanS</Manager>
  <Company>tAayanS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gaurisawant9881@gmail.com</cp:lastModifiedBy>
  <cp:revision>15</cp:revision>
  <dcterms:created xsi:type="dcterms:W3CDTF">2014-09-05T16:45:33Z</dcterms:created>
  <dcterms:modified xsi:type="dcterms:W3CDTF">2025-05-28T20:51:27Z</dcterms:modified>
</cp:coreProperties>
</file>

<file path=docProps/thumbnail.jpeg>
</file>